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6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6439-BAA8-4095-B208-4A1AFB5D1A9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2484F-0A97-4E8E-999A-0EA597B187A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EFD77-74EC-4B54-A8AB-3D81A15AA20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C910-2DE6-4A98-8386-C7933ED970C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11A7-E0C2-4B28-8D1A-EA9D68C6058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539FE-6301-4E23-A7AF-DDD86331996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9263A-D3C0-4B33-B013-5602434CA16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91EDD-9700-4B70-B8AF-3AF6AEEE58F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F2015-A82E-44B8-BF94-6F9AE3C1289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DFE2A-BE8F-42FA-A8ED-DA601A3158D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27E1F-6482-4FD5-931E-1CAA86C9416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69BEC6-A697-430F-8DCB-25A9885CC2C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zh-CN" altLang="en-US"/>
              <a:t>ava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1</Words>
  <Characters>0</Characters>
  <Application>WPS Office 专业版</Application>
  <DocSecurity>0</DocSecurity>
  <PresentationFormat>全屏显示(4:3)</PresentationFormat>
  <Lines>0</Lines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宋体</vt:lpstr>
      <vt:lpstr>Wingdings</vt:lpstr>
      <vt:lpstr>Calibri</vt:lpstr>
      <vt:lpstr>默认设计模板</vt:lpstr>
      <vt:lpstr>ava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1111111111111111111111111111111111</dc:title>
  <dc:creator>Administrator</dc:creator>
  <cp:lastModifiedBy>Jerry</cp:lastModifiedBy>
  <cp:revision>1</cp:revision>
  <dcterms:created xsi:type="dcterms:W3CDTF">2012-06-06T01:30:27Z</dcterms:created>
  <dcterms:modified xsi:type="dcterms:W3CDTF">2014-09-17T08:20:43Z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2052-9.1.0.4249</vt:lpwstr>
  </property>
</Properties>
</file>